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74" r:id="rId2"/>
    <p:sldId id="256" r:id="rId3"/>
    <p:sldId id="285" r:id="rId4"/>
    <p:sldId id="314" r:id="rId5"/>
    <p:sldId id="315" r:id="rId6"/>
    <p:sldId id="316" r:id="rId7"/>
    <p:sldId id="317" r:id="rId8"/>
    <p:sldId id="318" r:id="rId9"/>
    <p:sldId id="319" r:id="rId10"/>
    <p:sldId id="313" r:id="rId11"/>
    <p:sldId id="299" r:id="rId12"/>
    <p:sldId id="300" r:id="rId13"/>
    <p:sldId id="301" r:id="rId14"/>
    <p:sldId id="304" r:id="rId15"/>
    <p:sldId id="302" r:id="rId16"/>
    <p:sldId id="303" r:id="rId17"/>
    <p:sldId id="305" r:id="rId18"/>
    <p:sldId id="309" r:id="rId19"/>
    <p:sldId id="310" r:id="rId20"/>
    <p:sldId id="306" r:id="rId21"/>
    <p:sldId id="311" r:id="rId22"/>
    <p:sldId id="312" r:id="rId23"/>
    <p:sldId id="307" r:id="rId24"/>
    <p:sldId id="297" r:id="rId25"/>
    <p:sldId id="29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/>
        </p14:section>
        <p14:section name="발표 및 보고서 스타일" id="{5F902FA6-5113-4F91-AC77-13F3243B18A9}">
          <p14:sldIdLst>
            <p14:sldId id="285"/>
            <p14:sldId id="314"/>
            <p14:sldId id="315"/>
            <p14:sldId id="316"/>
            <p14:sldId id="317"/>
            <p14:sldId id="318"/>
            <p14:sldId id="319"/>
            <p14:sldId id="313"/>
            <p14:sldId id="299"/>
            <p14:sldId id="300"/>
            <p14:sldId id="301"/>
            <p14:sldId id="304"/>
            <p14:sldId id="302"/>
            <p14:sldId id="303"/>
            <p14:sldId id="305"/>
            <p14:sldId id="309"/>
            <p14:sldId id="310"/>
            <p14:sldId id="306"/>
            <p14:sldId id="311"/>
            <p14:sldId id="312"/>
            <p14:sldId id="307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206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195438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이상영 발표 자료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108647" y="1766603"/>
            <a:ext cx="5974713" cy="36317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C#.NET</a:t>
            </a:r>
          </a:p>
          <a:p>
            <a:pPr algn="ctr"/>
            <a:r>
              <a:rPr lang="ko-KR" altLang="en-US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02683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80" y="1621155"/>
            <a:ext cx="1476375" cy="12382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37" y="2859405"/>
            <a:ext cx="36385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Cow_State_Start</a:t>
            </a:r>
            <a:r>
              <a:rPr lang="en-US" altLang="ko-KR" sz="2400" dirty="0" smtClean="0">
                <a:latin typeface="+mj-ea"/>
                <a:ea typeface="+mj-ea"/>
              </a:rPr>
              <a:t>, 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85" y="3310915"/>
            <a:ext cx="1647825" cy="1390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44" y="2148865"/>
            <a:ext cx="27336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뒷발 움직임 결정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2696552"/>
            <a:ext cx="4648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atin typeface="+mj-ea"/>
                <a:ea typeface="+mj-ea"/>
              </a:rPr>
              <a:t>뒷발 소리 소스 킴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44" y="1521648"/>
            <a:ext cx="4205287" cy="4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9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소 전체 움직임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83" y="1458302"/>
            <a:ext cx="50673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3" y="1710715"/>
            <a:ext cx="5524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Fade_</a:t>
            </a:r>
            <a:r>
              <a:rPr lang="ko-KR" altLang="en-US" sz="2400" dirty="0" smtClean="0">
                <a:latin typeface="+mj-ea"/>
                <a:ea typeface="+mj-ea"/>
              </a:rPr>
              <a:t>화면전환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539" y="1648801"/>
            <a:ext cx="430658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</a:t>
            </a:r>
            <a:r>
              <a:rPr lang="ko-KR" altLang="en-US" sz="2400" dirty="0">
                <a:latin typeface="+mj-ea"/>
                <a:ea typeface="+mj-ea"/>
              </a:rPr>
              <a:t>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09" y="1786915"/>
            <a:ext cx="3438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3082315"/>
            <a:ext cx="4648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옵션 기능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81" y="1713463"/>
            <a:ext cx="3669981" cy="45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5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쿠타</a:t>
            </a:r>
            <a:r>
              <a:rPr lang="ko-KR" altLang="en-US" sz="7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소개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290592" cy="461665"/>
            <a:chOff x="873760" y="2564953"/>
            <a:chExt cx="229059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소개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90592" cy="461665"/>
            <a:chOff x="873760" y="2564953"/>
            <a:chExt cx="229059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소스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2290592" cy="461665"/>
            <a:chOff x="873760" y="2564953"/>
            <a:chExt cx="229059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시연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6107907" y="128979"/>
            <a:ext cx="5499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33" y="2525102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508" y="2310790"/>
            <a:ext cx="44386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왼쪽</a:t>
            </a:r>
            <a:r>
              <a:rPr lang="en-US" altLang="ko-KR" sz="2400" dirty="0" smtClean="0">
                <a:latin typeface="+mj-ea"/>
                <a:ea typeface="+mj-ea"/>
              </a:rPr>
              <a:t>,</a:t>
            </a:r>
            <a:r>
              <a:rPr lang="ko-KR" altLang="en-US" sz="2400" dirty="0" smtClean="0">
                <a:latin typeface="+mj-ea"/>
                <a:ea typeface="+mj-ea"/>
              </a:rPr>
              <a:t>오른쪽 회전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20" y="1444015"/>
            <a:ext cx="40862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</a:rPr>
              <a:t>KutaRiding</a:t>
            </a:r>
            <a:r>
              <a:rPr lang="en-US" altLang="ko-KR" sz="2400" dirty="0" smtClean="0">
                <a:latin typeface="+mj-ea"/>
              </a:rPr>
              <a:t>_</a:t>
            </a:r>
            <a:r>
              <a:rPr lang="ko-KR" altLang="en-US" sz="2400" dirty="0" err="1" smtClean="0">
                <a:latin typeface="+mj-ea"/>
              </a:rPr>
              <a:t>죽었을때</a:t>
            </a:r>
            <a:r>
              <a:rPr lang="ko-KR" altLang="en-US" sz="2400" dirty="0" smtClean="0">
                <a:latin typeface="+mj-ea"/>
              </a:rPr>
              <a:t> 작동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83" y="1991702"/>
            <a:ext cx="60579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02683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r>
              <a:rPr kumimoji="1" lang="en-US" altLang="ko-KR" sz="3600" spc="-300" dirty="0" smtClean="0">
                <a:latin typeface="+mn-ea"/>
              </a:rPr>
              <a:t>?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0" y="2000689"/>
            <a:ext cx="5463540" cy="37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r>
              <a:rPr kumimoji="1" lang="ko-KR" altLang="en-US" sz="3600" spc="-300" dirty="0" smtClean="0">
                <a:latin typeface="+mn-ea"/>
              </a:rPr>
              <a:t> 플레이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13" y="1952650"/>
            <a:ext cx="7290852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32" y="1739290"/>
            <a:ext cx="810768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50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9" y="1745647"/>
            <a:ext cx="8032786" cy="4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50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6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89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2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113</Words>
  <Application>Microsoft Office PowerPoint</Application>
  <PresentationFormat>사용자 지정</PresentationFormat>
  <Paragraphs>48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KOSTA</cp:lastModifiedBy>
  <cp:revision>53</cp:revision>
  <dcterms:created xsi:type="dcterms:W3CDTF">2020-02-09T06:06:54Z</dcterms:created>
  <dcterms:modified xsi:type="dcterms:W3CDTF">2022-10-31T00:41:41Z</dcterms:modified>
</cp:coreProperties>
</file>